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11" autoAdjust="0"/>
  </p:normalViewPr>
  <p:slideViewPr>
    <p:cSldViewPr>
      <p:cViewPr varScale="1">
        <p:scale>
          <a:sx n="64" d="100"/>
          <a:sy n="64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\Desktop\20180529_214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2852"/>
            <a:ext cx="5072098" cy="562956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929330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Спортивный Клуб Игры и Физической культуры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папа Диня\sKJTEk5ENN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43314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Скиф\20170910_121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71876"/>
            <a:ext cx="5000628" cy="2812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Скиф\20180317_125147.jpg"/>
          <p:cNvPicPr>
            <a:picLocks noChangeAspect="1" noChangeArrowheads="1"/>
          </p:cNvPicPr>
          <p:nvPr/>
        </p:nvPicPr>
        <p:blipFill>
          <a:blip r:embed="rId4" cstate="print"/>
          <a:srcRect l="10771" r="21011"/>
          <a:stretch>
            <a:fillRect/>
          </a:stretch>
        </p:blipFill>
        <p:spPr bwMode="auto">
          <a:xfrm>
            <a:off x="5072066" y="357166"/>
            <a:ext cx="3378862" cy="278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Скиф\20180408_161316.jpg"/>
          <p:cNvPicPr>
            <a:picLocks noChangeAspect="1" noChangeArrowheads="1"/>
          </p:cNvPicPr>
          <p:nvPr/>
        </p:nvPicPr>
        <p:blipFill>
          <a:blip r:embed="rId5" cstate="print"/>
          <a:srcRect l="15625" t="13889" r="14062"/>
          <a:stretch>
            <a:fillRect/>
          </a:stretch>
        </p:blipFill>
        <p:spPr bwMode="auto">
          <a:xfrm>
            <a:off x="527670" y="357166"/>
            <a:ext cx="404433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\IMG_20171216_111951.jpg"/>
          <p:cNvPicPr>
            <a:picLocks noChangeAspect="1" noChangeArrowheads="1"/>
          </p:cNvPicPr>
          <p:nvPr/>
        </p:nvPicPr>
        <p:blipFill>
          <a:blip r:embed="rId2" cstate="print"/>
          <a:srcRect l="10938" r="17187"/>
          <a:stretch>
            <a:fillRect/>
          </a:stretch>
        </p:blipFill>
        <p:spPr bwMode="auto">
          <a:xfrm>
            <a:off x="45786" y="3286124"/>
            <a:ext cx="3383206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D:\Скиф\20171112_143001.jpg"/>
          <p:cNvPicPr>
            <a:picLocks noChangeAspect="1" noChangeArrowheads="1"/>
          </p:cNvPicPr>
          <p:nvPr/>
        </p:nvPicPr>
        <p:blipFill>
          <a:blip r:embed="rId3" cstate="print"/>
          <a:srcRect l="7848" t="9177" r="9738"/>
          <a:stretch>
            <a:fillRect/>
          </a:stretch>
        </p:blipFill>
        <p:spPr bwMode="auto">
          <a:xfrm>
            <a:off x="-61504" y="142852"/>
            <a:ext cx="4562066" cy="282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Скиф\20180120_142303.jpg"/>
          <p:cNvPicPr>
            <a:picLocks noChangeAspect="1" noChangeArrowheads="1"/>
          </p:cNvPicPr>
          <p:nvPr/>
        </p:nvPicPr>
        <p:blipFill>
          <a:blip r:embed="rId4" cstate="print"/>
          <a:srcRect l="23256" r="4652"/>
          <a:stretch>
            <a:fillRect/>
          </a:stretch>
        </p:blipFill>
        <p:spPr bwMode="auto">
          <a:xfrm rot="5400000">
            <a:off x="3059281" y="4370216"/>
            <a:ext cx="2714643" cy="211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Скиф\20171112_142856.jpg"/>
          <p:cNvPicPr>
            <a:picLocks noChangeAspect="1" noChangeArrowheads="1"/>
          </p:cNvPicPr>
          <p:nvPr/>
        </p:nvPicPr>
        <p:blipFill>
          <a:blip r:embed="rId5" cstate="print"/>
          <a:srcRect l="5468" t="955" r="11718"/>
          <a:stretch>
            <a:fillRect/>
          </a:stretch>
        </p:blipFill>
        <p:spPr bwMode="auto">
          <a:xfrm>
            <a:off x="5454215" y="3214686"/>
            <a:ext cx="3618379" cy="243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фото\IMG_20180204_153550.jpg"/>
          <p:cNvPicPr>
            <a:picLocks noChangeAspect="1" noChangeArrowheads="1"/>
          </p:cNvPicPr>
          <p:nvPr/>
        </p:nvPicPr>
        <p:blipFill>
          <a:blip r:embed="rId6" cstate="print"/>
          <a:srcRect l="8593" t="9195" r="19215" b="9793"/>
          <a:stretch>
            <a:fillRect/>
          </a:stretch>
        </p:blipFill>
        <p:spPr bwMode="auto">
          <a:xfrm>
            <a:off x="4429124" y="142852"/>
            <a:ext cx="453476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071538" y="1428736"/>
            <a:ext cx="750099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Наши мечты… </a:t>
            </a:r>
            <a:endParaRPr lang="ru-RU" sz="80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142852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Поздравляю вас, спортсмены!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Всех желанных вам побед!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 и вправду супермены.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Вам преград на свете нет.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Бегуны иль футболисты,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Лыжники или борцы,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пловцы, и шахматисты </a:t>
            </a: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Славы будущей творцы.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Олимпийских стадионов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Вас встречает яркий свет.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 сердцами миллионов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Вам теперь держать ответ.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 желаем вам упорства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достижении мечты,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дистанции проворства,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Покоренья высоты.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Чтоб потом на пьедестале,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Оказавшись впереди,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 уверенно стояли,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Приложив ладонь к груди.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Точных пасов, быстрых стартов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 желаем вам, друзья.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Ведь без спорта нам, ребята,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ни как </a:t>
            </a:r>
            <a:r>
              <a:rPr lang="ru-RU" b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нигде нельзя!!!!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nurkultura.narod.ru/images/spor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452663" cy="2205435"/>
          </a:xfrm>
          <a:prstGeom prst="rect">
            <a:avLst/>
          </a:prstGeom>
          <a:noFill/>
        </p:spPr>
      </p:pic>
      <p:pic>
        <p:nvPicPr>
          <p:cNvPr id="1029" name="Picture 5" descr="http://decor.az/katalog-oboev.html?task=images.crossdomain&amp;image=https://static3.depositphotos.com/1005347/237/i/950/depositphotos_2379134-stock-photo-sport-icon-s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5618" y="214290"/>
            <a:ext cx="2702203" cy="2000264"/>
          </a:xfrm>
          <a:prstGeom prst="rect">
            <a:avLst/>
          </a:prstGeom>
          <a:noFill/>
        </p:spPr>
      </p:pic>
      <p:pic>
        <p:nvPicPr>
          <p:cNvPr id="1031" name="Picture 7" descr="https://thumbs.dreamstime.com/z/sports-symbol-17624522.jpg"/>
          <p:cNvPicPr>
            <a:picLocks noChangeAspect="1" noChangeArrowheads="1"/>
          </p:cNvPicPr>
          <p:nvPr/>
        </p:nvPicPr>
        <p:blipFill>
          <a:blip r:embed="rId4" cstate="print"/>
          <a:srcRect r="13721"/>
          <a:stretch>
            <a:fillRect/>
          </a:stretch>
        </p:blipFill>
        <p:spPr bwMode="auto">
          <a:xfrm>
            <a:off x="6786578" y="2928934"/>
            <a:ext cx="1785950" cy="3522188"/>
          </a:xfrm>
          <a:prstGeom prst="rect">
            <a:avLst/>
          </a:prstGeom>
          <a:noFill/>
        </p:spPr>
      </p:pic>
      <p:pic>
        <p:nvPicPr>
          <p:cNvPr id="1033" name="Picture 9" descr="https://thumbs.dreamstime.com/b/color-sports-symbols-19887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928934"/>
            <a:ext cx="237269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7\Desktop\1_html_m360ca4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52"/>
            <a:ext cx="4643470" cy="348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214290"/>
            <a:ext cx="39290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Спортивный Клуб Игры и Физкультуры (СКИФ) был создан в 2010 году на базе МБОУ «Плехановская СОШ» учителем физической культуры Садовским Станиславом Юрьевичем для оздоровления воспитанников школы и достижения высших спортивных результатов.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3857628"/>
            <a:ext cx="47863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 то время были охвачены такие виды спорта, как волейбол (мужской и женский), лыжная подготовка, лёгкая атлетика, баскетбол, футбол, общая физическая подготовка, а также были задействованы лучшие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тренера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Кунгура и района.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C:\Users\7\Desktop\Ste8r1uXh-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429000"/>
            <a:ext cx="2928958" cy="286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14290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Наши тренеры: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1\Desktop\IMG_20180420_161154.jpg"/>
          <p:cNvPicPr>
            <a:picLocks noChangeAspect="1" noChangeArrowheads="1"/>
          </p:cNvPicPr>
          <p:nvPr/>
        </p:nvPicPr>
        <p:blipFill>
          <a:blip r:embed="rId2" cstate="print"/>
          <a:srcRect l="12696" r="27139"/>
          <a:stretch>
            <a:fillRect/>
          </a:stretch>
        </p:blipFill>
        <p:spPr bwMode="auto">
          <a:xfrm>
            <a:off x="285720" y="2357430"/>
            <a:ext cx="4214842" cy="393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1\Desktop\Rk24kviS0Xc.jpg"/>
          <p:cNvPicPr>
            <a:picLocks noChangeAspect="1" noChangeArrowheads="1"/>
          </p:cNvPicPr>
          <p:nvPr/>
        </p:nvPicPr>
        <p:blipFill>
          <a:blip r:embed="rId3" cstate="print"/>
          <a:srcRect l="43984" t="48813" r="19069"/>
          <a:stretch>
            <a:fillRect/>
          </a:stretch>
        </p:blipFill>
        <p:spPr bwMode="auto">
          <a:xfrm>
            <a:off x="4643439" y="4572008"/>
            <a:ext cx="2165278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85992"/>
            <a:ext cx="3746113" cy="2103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29486" t="9149" r="23744" b="8511"/>
          <a:stretch>
            <a:fillRect/>
          </a:stretch>
        </p:blipFill>
        <p:spPr bwMode="auto">
          <a:xfrm>
            <a:off x="6858016" y="4572008"/>
            <a:ext cx="1793888" cy="2105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857232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На данный момент в спортивном клубе СКИФ работают тренеры Крапивин В. Ф. (ОФП), Аникина Н. В. (женский волейбол), Буторина А. П. (баскетбол, лёгкая атлетика), Гордеев А. С. (лыжные гонки),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Шарафутдинова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З. Р. (подготовка ГТО в кадетских классах), </a:t>
            </a:r>
          </a:p>
          <a:p>
            <a:pPr algn="just"/>
            <a:r>
              <a:rPr lang="ru-RU" b="1" dirty="0" err="1" smtClean="0">
                <a:latin typeface="Arial" pitchFamily="34" charset="0"/>
                <a:cs typeface="Arial" pitchFamily="34" charset="0"/>
              </a:rPr>
              <a:t>Вертипрахов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Д. А. (мужской волейбол).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85728"/>
            <a:ext cx="70375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Наши победы: как это было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142984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Наш клуб был неоднократным призёром в игровых видах спорта и эстафет района, а также городских, и всегда входил в тройку призёров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Кунгурского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района школьных спартакиад.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s://pp.userapi.com/c618321/v618321247/71dc/nRnp3sy38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7572428" cy="425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p.userapi.com/c629314/v629314667/10f3c/7AAr8LDuw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42852"/>
            <a:ext cx="400052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s://pp.userapi.com/c618321/v618321247/730c/jINNSm4m8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696892"/>
            <a:ext cx="4667198" cy="2625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s://pp.userapi.com/c618321/v618321247/7339/7jrOGszCq2A.jpg"/>
          <p:cNvPicPr>
            <a:picLocks noChangeAspect="1" noChangeArrowheads="1"/>
          </p:cNvPicPr>
          <p:nvPr/>
        </p:nvPicPr>
        <p:blipFill>
          <a:blip r:embed="rId4"/>
          <a:srcRect l="11213" r="9375"/>
          <a:stretch>
            <a:fillRect/>
          </a:stretch>
        </p:blipFill>
        <p:spPr bwMode="auto">
          <a:xfrm>
            <a:off x="285720" y="3643314"/>
            <a:ext cx="3786214" cy="2681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s://pp.userapi.com/c618321/v618321247/7342/nOltgvBwIW4.jpg"/>
          <p:cNvPicPr>
            <a:picLocks noChangeAspect="1" noChangeArrowheads="1"/>
          </p:cNvPicPr>
          <p:nvPr/>
        </p:nvPicPr>
        <p:blipFill>
          <a:blip r:embed="rId5"/>
          <a:srcRect l="16544" r="12316"/>
          <a:stretch>
            <a:fillRect/>
          </a:stretch>
        </p:blipFill>
        <p:spPr bwMode="auto">
          <a:xfrm>
            <a:off x="4572000" y="214290"/>
            <a:ext cx="3643338" cy="288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428868"/>
            <a:ext cx="7429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Наши победы сейчас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Сегодня мы сохраняем традиции прошлых лет. </a:t>
            </a:r>
          </a:p>
          <a:p>
            <a:pPr algn="ctr"/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688" y="785794"/>
            <a:ext cx="84297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2016 – 2017 год: уступив лишь столице спорта Кунгурского района - Комсомольской школе, наши ребята заняли 2 место в зачёте спартакиады среди школ Кунгурского района.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857364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2017 – 2018 год  уступив лишь Комсомольской школе и при равном количестве очков по сумме 1 мест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Бырминской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 СОШ наши ученики заняли 3 место в зачёте спартакиады среди школ Кунгурского района.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D:\скиф\IMG_20171103_180352.jpg"/>
          <p:cNvPicPr>
            <a:picLocks noChangeAspect="1" noChangeArrowheads="1"/>
          </p:cNvPicPr>
          <p:nvPr/>
        </p:nvPicPr>
        <p:blipFill>
          <a:blip r:embed="rId2" cstate="print"/>
          <a:srcRect l="22367" r="13054"/>
          <a:stretch>
            <a:fillRect/>
          </a:stretch>
        </p:blipFill>
        <p:spPr bwMode="auto">
          <a:xfrm>
            <a:off x="214282" y="3071810"/>
            <a:ext cx="4071966" cy="3540682"/>
          </a:xfrm>
          <a:prstGeom prst="rect">
            <a:avLst/>
          </a:prstGeom>
          <a:noFill/>
        </p:spPr>
      </p:pic>
      <p:pic>
        <p:nvPicPr>
          <p:cNvPr id="5124" name="Picture 4" descr="D:\Скиф\20170701_172947.jpg"/>
          <p:cNvPicPr>
            <a:picLocks noChangeAspect="1" noChangeArrowheads="1"/>
          </p:cNvPicPr>
          <p:nvPr/>
        </p:nvPicPr>
        <p:blipFill>
          <a:blip r:embed="rId3" cstate="print"/>
          <a:srcRect l="13281" r="19531"/>
          <a:stretch>
            <a:fillRect/>
          </a:stretch>
        </p:blipFill>
        <p:spPr bwMode="auto">
          <a:xfrm>
            <a:off x="4429123" y="3000372"/>
            <a:ext cx="4351753" cy="3643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папа Диня\iNVAClQo_2g.jpg"/>
          <p:cNvPicPr>
            <a:picLocks noChangeAspect="1" noChangeArrowheads="1"/>
          </p:cNvPicPr>
          <p:nvPr/>
        </p:nvPicPr>
        <p:blipFill>
          <a:blip r:embed="rId2"/>
          <a:srcRect t="4103" b="13846"/>
          <a:stretch>
            <a:fillRect/>
          </a:stretch>
        </p:blipFill>
        <p:spPr bwMode="auto">
          <a:xfrm>
            <a:off x="0" y="3429000"/>
            <a:ext cx="4991727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фото\IMG_20171229_161401_BURST004.jpg"/>
          <p:cNvPicPr>
            <a:picLocks noChangeAspect="1" noChangeArrowheads="1"/>
          </p:cNvPicPr>
          <p:nvPr/>
        </p:nvPicPr>
        <p:blipFill>
          <a:blip r:embed="rId3" cstate="print"/>
          <a:srcRect l="7748" r="16043"/>
          <a:stretch>
            <a:fillRect/>
          </a:stretch>
        </p:blipFill>
        <p:spPr bwMode="auto">
          <a:xfrm>
            <a:off x="4944499" y="3643314"/>
            <a:ext cx="4128095" cy="304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714356"/>
            <a:ext cx="419820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фото\IMG_20180203_123300.jpg"/>
          <p:cNvPicPr>
            <a:picLocks noChangeAspect="1" noChangeArrowheads="1"/>
          </p:cNvPicPr>
          <p:nvPr/>
        </p:nvPicPr>
        <p:blipFill>
          <a:blip r:embed="rId5" cstate="print"/>
          <a:srcRect l="7066" t="19839" r="14161"/>
          <a:stretch>
            <a:fillRect/>
          </a:stretch>
        </p:blipFill>
        <p:spPr bwMode="auto">
          <a:xfrm>
            <a:off x="142843" y="357166"/>
            <a:ext cx="450059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папа Диня\oQ_phaCZNc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918002"/>
            <a:ext cx="3543949" cy="2654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Скиф\20171021_142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857628"/>
            <a:ext cx="4826002" cy="2714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фото\IMG_20180223_125210_BURST003.jpg"/>
          <p:cNvPicPr>
            <a:picLocks noChangeAspect="1" noChangeArrowheads="1"/>
          </p:cNvPicPr>
          <p:nvPr/>
        </p:nvPicPr>
        <p:blipFill>
          <a:blip r:embed="rId4" cstate="print"/>
          <a:srcRect l="16820" t="11044" r="25000"/>
          <a:stretch>
            <a:fillRect/>
          </a:stretch>
        </p:blipFill>
        <p:spPr bwMode="auto">
          <a:xfrm>
            <a:off x="5500694" y="428604"/>
            <a:ext cx="3261776" cy="2800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фото\IMG_20171025_172049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55779" y="357166"/>
            <a:ext cx="5087725" cy="285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264</Words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1</cp:lastModifiedBy>
  <cp:revision>37</cp:revision>
  <dcterms:created xsi:type="dcterms:W3CDTF">2018-05-29T16:32:42Z</dcterms:created>
  <dcterms:modified xsi:type="dcterms:W3CDTF">2018-06-15T04:27:00Z</dcterms:modified>
</cp:coreProperties>
</file>