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notesMasterIdLst>
    <p:notesMasterId r:id="rId30"/>
  </p:notesMasterIdLst>
  <p:sldIdLst>
    <p:sldId id="271" r:id="rId2"/>
    <p:sldId id="268" r:id="rId3"/>
    <p:sldId id="267" r:id="rId4"/>
    <p:sldId id="285" r:id="rId5"/>
    <p:sldId id="258" r:id="rId6"/>
    <p:sldId id="260" r:id="rId7"/>
    <p:sldId id="266" r:id="rId8"/>
    <p:sldId id="265" r:id="rId9"/>
    <p:sldId id="276" r:id="rId10"/>
    <p:sldId id="286" r:id="rId11"/>
    <p:sldId id="287" r:id="rId12"/>
    <p:sldId id="284" r:id="rId13"/>
    <p:sldId id="277" r:id="rId14"/>
    <p:sldId id="279" r:id="rId15"/>
    <p:sldId id="280" r:id="rId16"/>
    <p:sldId id="269" r:id="rId17"/>
    <p:sldId id="270" r:id="rId18"/>
    <p:sldId id="264" r:id="rId19"/>
    <p:sldId id="272" r:id="rId20"/>
    <p:sldId id="292" r:id="rId21"/>
    <p:sldId id="282" r:id="rId22"/>
    <p:sldId id="263" r:id="rId23"/>
    <p:sldId id="283" r:id="rId24"/>
    <p:sldId id="274" r:id="rId25"/>
    <p:sldId id="288" r:id="rId26"/>
    <p:sldId id="289" r:id="rId27"/>
    <p:sldId id="290" r:id="rId28"/>
    <p:sldId id="29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CEAE"/>
    <a:srgbClr val="C7B9A6"/>
    <a:srgbClr val="F3E9E8"/>
    <a:srgbClr val="AEC5E0"/>
    <a:srgbClr val="005A7E"/>
    <a:srgbClr val="C4DDAB"/>
    <a:srgbClr val="96C26A"/>
    <a:srgbClr val="B8C1C0"/>
    <a:srgbClr val="ADADAB"/>
    <a:srgbClr val="9B9F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4714" autoAdjust="0"/>
  </p:normalViewPr>
  <p:slideViewPr>
    <p:cSldViewPr snapToGrid="0">
      <p:cViewPr varScale="1">
        <p:scale>
          <a:sx n="83" d="100"/>
          <a:sy n="83" d="100"/>
        </p:scale>
        <p:origin x="-145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4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74147-5B9F-4AE0-99D9-1ECA5875E7FB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87D35-B633-4D60-B5A7-C578114339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28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Участие в литературных конкурсах  (видео художественного чтения)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87D35-B633-4D60-B5A7-C578114339A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068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Создание новостных видеороликов, видеорепортажей.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87D35-B633-4D60-B5A7-C578114339A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758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Создание смысловых фотографий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87D35-B633-4D60-B5A7-C578114339A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748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Награды за  медиа победы на студии «Край-ТВ»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87D35-B633-4D60-B5A7-C578114339A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441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Подготовка к съемкам видеоролика «Улицы села Плеханово»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87D35-B633-4D60-B5A7-C578114339A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407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87D35-B633-4D60-B5A7-C578114339A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079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Оформление новой выставки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87D35-B633-4D60-B5A7-C578114339A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786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pPr defTabSz="685783">
              <a:defRPr/>
            </a:pPr>
            <a:fld id="{6759F395-5520-40F6-892D-14ED6771B2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24.04.2020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pPr defTabSz="68578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pPr defTabSz="685783">
              <a:defRPr/>
            </a:pPr>
            <a:fld id="{6215AC3E-64C5-4699-8ABE-D8629473FD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53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6759F395-5520-40F6-892D-14ED6771B2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24.04.2020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6215AC3E-64C5-4699-8ABE-D8629473FD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5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 defTabSz="685783">
              <a:defRPr/>
            </a:pPr>
            <a:fld id="{6759F395-5520-40F6-892D-14ED6771B2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24.04.2020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 defTabSz="68578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 defTabSz="685783">
              <a:defRPr/>
            </a:pPr>
            <a:fld id="{6215AC3E-64C5-4699-8ABE-D8629473FD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9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 defTabSz="685783">
              <a:defRPr/>
            </a:pPr>
            <a:fld id="{6759F395-5520-40F6-892D-14ED6771B2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24.04.2020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pPr defTabSz="68578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 defTabSz="685783">
              <a:defRPr/>
            </a:pPr>
            <a:fld id="{6215AC3E-64C5-4699-8ABE-D8629473FD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676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 defTabSz="685783">
              <a:defRPr/>
            </a:pPr>
            <a:fld id="{6759F395-5520-40F6-892D-14ED6771B2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24.04.2020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pPr defTabSz="68578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 defTabSz="685783">
              <a:defRPr/>
            </a:pPr>
            <a:fld id="{6215AC3E-64C5-4699-8ABE-D8629473FD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8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6759F395-5520-40F6-892D-14ED6771B2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24.04.2020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6215AC3E-64C5-4699-8ABE-D8629473FD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28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6759F395-5520-40F6-892D-14ED6771B2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24.04.2020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6215AC3E-64C5-4699-8ABE-D8629473FD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46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6759F395-5520-40F6-892D-14ED6771B2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24.04.2020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6215AC3E-64C5-4699-8ABE-D8629473FD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5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 defTabSz="685783">
              <a:defRPr/>
            </a:pPr>
            <a:fld id="{6759F395-5520-40F6-892D-14ED6771B2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24.04.2020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 defTabSz="68578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 defTabSz="685783">
              <a:defRPr/>
            </a:pPr>
            <a:fld id="{6215AC3E-64C5-4699-8ABE-D8629473FD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80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6759F395-5520-40F6-892D-14ED6771B2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24.04.2020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6215AC3E-64C5-4699-8ABE-D8629473FD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75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 defTabSz="685783">
              <a:defRPr/>
            </a:pPr>
            <a:fld id="{6759F395-5520-40F6-892D-14ED6771B2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24.04.2020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 defTabSz="68578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pPr defTabSz="685783">
              <a:defRPr/>
            </a:pPr>
            <a:fld id="{6215AC3E-64C5-4699-8ABE-D8629473FD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2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6759F395-5520-40F6-892D-14ED6771B2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24.04.2020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6215AC3E-64C5-4699-8ABE-D8629473FD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97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6759F395-5520-40F6-892D-14ED6771B2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24.04.2020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6215AC3E-64C5-4699-8ABE-D8629473FD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8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6759F395-5520-40F6-892D-14ED6771B2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24.04.2020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6215AC3E-64C5-4699-8ABE-D8629473FD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3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6759F395-5520-40F6-892D-14ED6771B2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24.04.2020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6215AC3E-64C5-4699-8ABE-D8629473FD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9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6759F395-5520-40F6-892D-14ED6771B2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24.04.2020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6215AC3E-64C5-4699-8ABE-D8629473FD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70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6759F395-5520-40F6-892D-14ED6771B2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24.04.2020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6215AC3E-64C5-4699-8ABE-D8629473FD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89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defRPr/>
            </a:pPr>
            <a:fld id="{6759F395-5520-40F6-892D-14ED6771B2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24.04.2020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defRPr/>
            </a:pPr>
            <a:fld id="{6215AC3E-64C5-4699-8ABE-D8629473FD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96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&#1055;&#1083;&#1077;&#1093;&#1072;&#1085;&#1086;&#1074;&#1089;&#1082;&#1072;&#1103;%20&#1057;&#1054;&#1064;%20&#1059;&#1095;&#1080;&#1090;&#1077;&#1083;&#1100;%202017.mp4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3.emf"/><Relationship Id="rId4" Type="http://schemas.openxmlformats.org/officeDocument/2006/relationships/oleObject" Target="../embeddings/oleObject4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878" y="1121482"/>
            <a:ext cx="8930244" cy="228106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ДОСТИЖЕНИЕ КАЧЕСТВЕННЫХ РЕЗУЛЬТАТОВ ОБУЧЕНИЯ ЧЕРЕЗ ИСПОЛЬЗОВАНИЕ МЕДИАТЕХНОЛОГИЙ, </a:t>
            </a:r>
            <a:br>
              <a:rPr lang="ru-RU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ПРОФЕССИОНАЛЬНЫЕ И СОЦИАЛЬНЫЕ ПРАКТИКИ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4735698"/>
            <a:ext cx="4542760" cy="514350"/>
          </a:xfrm>
        </p:spPr>
        <p:txBody>
          <a:bodyPr>
            <a:noAutofit/>
          </a:bodyPr>
          <a:lstStyle/>
          <a:p>
            <a:pPr algn="r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МБОУ «Плехановская СОШ», учитель русского языка и литературы Крюкова Н.В.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3285" y="3402543"/>
            <a:ext cx="3017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Итоги реализации проекта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24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893134" y="436115"/>
            <a:ext cx="8250865" cy="892954"/>
          </a:xfrm>
          <a:prstGeom prst="rect">
            <a:avLst/>
          </a:prstGeom>
          <a:solidFill>
            <a:srgbClr val="EEDAD1"/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36115"/>
            <a:ext cx="8782493" cy="892954"/>
          </a:xfrm>
          <a:solidFill>
            <a:srgbClr val="EEDAD1"/>
          </a:solidFill>
        </p:spPr>
        <p:txBody>
          <a:bodyPr>
            <a:normAutofit/>
          </a:bodyPr>
          <a:lstStyle/>
          <a:p>
            <a:r>
              <a:rPr lang="ru-RU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Озвучивание роликов</a:t>
            </a:r>
            <a:endParaRPr lang="ru-RU" sz="3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Картинки по запросу тележурналистика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66815"/>
            <a:ext cx="9144000" cy="427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2958" y="165436"/>
            <a:ext cx="5435940" cy="4076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5693" y="2451432"/>
            <a:ext cx="5427663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57188"/>
            <a:ext cx="9144000" cy="969962"/>
          </a:xfrm>
          <a:solidFill>
            <a:srgbClr val="DCEAD5"/>
          </a:solidFill>
        </p:spPr>
        <p:txBody>
          <a:bodyPr>
            <a:normAutofit/>
          </a:bodyPr>
          <a:lstStyle/>
          <a:p>
            <a:pPr marL="265113" algn="l"/>
            <a:r>
              <a:rPr lang="ru-RU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Актёрское мастерство</a:t>
            </a:r>
            <a:endParaRPr lang="ru-RU" sz="3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074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3876" y="1605517"/>
            <a:ext cx="8536247" cy="4804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82772"/>
            <a:ext cx="9144005" cy="919717"/>
          </a:xfrm>
          <a:solidFill>
            <a:srgbClr val="D5CFE2"/>
          </a:solidFill>
          <a:ln>
            <a:solidFill>
              <a:srgbClr val="C7C5BC"/>
            </a:solidFill>
          </a:ln>
        </p:spPr>
        <p:txBody>
          <a:bodyPr>
            <a:normAutofit/>
          </a:bodyPr>
          <a:lstStyle/>
          <a:p>
            <a:r>
              <a:rPr lang="ru-RU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Музыкальные клипы</a:t>
            </a:r>
            <a:endParaRPr lang="ru-RU" sz="3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076" name="Picture 4" descr="https://pp.userapi.com/c846123/v846123935/10ccff/s80D1uaCsV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8480" y="1428689"/>
            <a:ext cx="3865403" cy="296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550" y="3006858"/>
            <a:ext cx="6262576" cy="352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32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38138"/>
            <a:ext cx="9144000" cy="906462"/>
          </a:xfrm>
          <a:solidFill>
            <a:srgbClr val="B8C1C0"/>
          </a:solidFill>
        </p:spPr>
        <p:txBody>
          <a:bodyPr>
            <a:normAutofit fontScale="90000"/>
          </a:bodyPr>
          <a:lstStyle/>
          <a:p>
            <a:pPr marL="808038" algn="l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Научно-исследовательская Деятельность</a:t>
            </a:r>
          </a:p>
        </p:txBody>
      </p:sp>
      <p:pic>
        <p:nvPicPr>
          <p:cNvPr id="1026" name="Picture 2" descr="https://pp.userapi.com/c851124/v851124498/5ffeb/fqozBjU_gu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367" y="1427288"/>
            <a:ext cx="3904386" cy="520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Открытие выставки и фотографии витрин\DSCN048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3077" y="1434596"/>
            <a:ext cx="3898905" cy="519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80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Открытие выставки и фотографии витрин\DSCN055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7602" y="2296864"/>
            <a:ext cx="5785644" cy="4339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D:\Открытие выставки и фотографии витрин\DSCN049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818" y="157112"/>
            <a:ext cx="4346575" cy="3259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2388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2259" y="1538161"/>
            <a:ext cx="2849527" cy="5069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34047" y="1538161"/>
            <a:ext cx="2849526" cy="5069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43377"/>
            <a:ext cx="9144000" cy="110695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Подготовка к съемкам видеоролика «Улицы села Плеханово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41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96439"/>
            <a:ext cx="9144000" cy="988828"/>
          </a:xfrm>
          <a:prstGeom prst="rect">
            <a:avLst/>
          </a:prstGeom>
          <a:solidFill>
            <a:srgbClr val="F3E9E8"/>
          </a:solidFill>
        </p:spPr>
        <p:txBody>
          <a:bodyPr vert="horz" anchor="ctr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Проведение мастер-классов по применению медиа технологий: 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51" name="Picture 3" descr="E:\Круглый стол\IMG_644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6056" y="3758553"/>
            <a:ext cx="3887821" cy="2915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E:\Круглый стол\IMG_644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639" y="1594884"/>
            <a:ext cx="5041453" cy="37810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018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НС\Desktop\документы\Алёна\алёна @12345\средняя школа\9 класс\студия\скрин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3554" y="829339"/>
            <a:ext cx="8891590" cy="4999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674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1700" y="857255"/>
            <a:ext cx="6457950" cy="9697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91" y="1763829"/>
            <a:ext cx="4390747" cy="310406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961" y="1763833"/>
            <a:ext cx="4132568" cy="310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5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7401"/>
            <a:ext cx="9144000" cy="969771"/>
          </a:xfrm>
          <a:solidFill>
            <a:srgbClr val="CFBEAD"/>
          </a:solidFill>
        </p:spPr>
        <p:txBody>
          <a:bodyPr/>
          <a:lstStyle/>
          <a:p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Первые видеоролики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5970" y="3610252"/>
            <a:ext cx="5218510" cy="279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612" y="1546120"/>
            <a:ext cx="5218510" cy="271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83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3937" y="402865"/>
            <a:ext cx="5701719" cy="41374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68" y="3392728"/>
            <a:ext cx="4539425" cy="301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ДНС\Desktop\документы\Алёна\алёна @12345\2017-2018\Москва\IMG_20180108_16234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483" y="547377"/>
            <a:ext cx="5856650" cy="3294366"/>
          </a:xfrm>
          <a:prstGeom prst="rect">
            <a:avLst/>
          </a:prstGeom>
          <a:noFill/>
        </p:spPr>
      </p:pic>
      <p:pic>
        <p:nvPicPr>
          <p:cNvPr id="2050" name="Picture 2" descr="C:\Users\ДНС\Desktop\документы\Алёна\алёна @12345\2017-2018\Москва\IMG_20180108_15422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9957" y="3247572"/>
            <a:ext cx="5040560" cy="28353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947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60757"/>
            <a:ext cx="9144000" cy="1293028"/>
          </a:xfrm>
          <a:solidFill>
            <a:srgbClr val="C4DDAB"/>
          </a:solidFill>
        </p:spPr>
        <p:txBody>
          <a:bodyPr>
            <a:normAutofit/>
          </a:bodyPr>
          <a:lstStyle/>
          <a:p>
            <a:r>
              <a:rPr lang="ru-RU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Монтаж видеоролика, </a:t>
            </a:r>
            <a:br>
              <a:rPr lang="ru-RU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озвучивание</a:t>
            </a:r>
            <a:endParaRPr lang="ru-RU" sz="3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735" y="2491637"/>
            <a:ext cx="6062222" cy="40703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16" y="2064237"/>
            <a:ext cx="4586114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7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544" y="157140"/>
            <a:ext cx="7889358" cy="831688"/>
          </a:xfrm>
          <a:noFill/>
        </p:spPr>
        <p:txBody>
          <a:bodyPr/>
          <a:lstStyle/>
          <a:p>
            <a:pPr algn="r"/>
            <a:r>
              <a:rPr lang="ru-RU" smtClean="0"/>
              <a:t>Наши работы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type="body" sz="half" idx="2"/>
          </p:nvPr>
        </p:nvSpPr>
        <p:spPr>
          <a:xfrm>
            <a:off x="372141" y="1350335"/>
            <a:ext cx="8282761" cy="3179135"/>
          </a:xfrm>
        </p:spPr>
        <p:txBody>
          <a:bodyPr numCol="3">
            <a:normAutofit/>
          </a:bodyPr>
          <a:lstStyle/>
          <a:p>
            <a:r>
              <a:rPr lang="ru-RU" sz="1500" smtClean="0"/>
              <a:t>«Лебедь, рак и щука»</a:t>
            </a:r>
          </a:p>
          <a:p>
            <a:r>
              <a:rPr lang="ru-RU" sz="1500" smtClean="0"/>
              <a:t>«Квартет»</a:t>
            </a:r>
          </a:p>
          <a:p>
            <a:r>
              <a:rPr lang="ru-RU" sz="1500" smtClean="0"/>
              <a:t>Добрые дела</a:t>
            </a:r>
          </a:p>
          <a:p>
            <a:r>
              <a:rPr lang="ru-RU" sz="1500" smtClean="0"/>
              <a:t>Безопасность на дороге</a:t>
            </a:r>
          </a:p>
          <a:p>
            <a:r>
              <a:rPr lang="ru-RU" sz="1500" smtClean="0"/>
              <a:t>За живую природу</a:t>
            </a:r>
          </a:p>
          <a:p>
            <a:r>
              <a:rPr lang="ru-RU" sz="1500" smtClean="0"/>
              <a:t>Учитель – профессия творческая</a:t>
            </a:r>
          </a:p>
          <a:p>
            <a:r>
              <a:rPr lang="ru-RU" sz="1500" smtClean="0"/>
              <a:t>Поздравление с Новым  2017 годом</a:t>
            </a:r>
          </a:p>
          <a:p>
            <a:r>
              <a:rPr lang="ru-RU" sz="1500" smtClean="0"/>
              <a:t>Творчество Брюсова</a:t>
            </a:r>
          </a:p>
          <a:p>
            <a:r>
              <a:rPr lang="ru-RU" sz="1500" smtClean="0"/>
              <a:t>Дорога не терпит ошибок</a:t>
            </a:r>
          </a:p>
          <a:p>
            <a:r>
              <a:rPr lang="ru-RU" sz="1500" smtClean="0"/>
              <a:t>Правила поведения в столовой</a:t>
            </a:r>
          </a:p>
          <a:p>
            <a:r>
              <a:rPr lang="ru-RU" sz="1500" smtClean="0"/>
              <a:t>Улицы села Плеханово</a:t>
            </a:r>
          </a:p>
          <a:p>
            <a:r>
              <a:rPr lang="ru-RU" sz="1500" smtClean="0"/>
              <a:t>К Дню учителя</a:t>
            </a:r>
          </a:p>
          <a:p>
            <a:r>
              <a:rPr lang="ru-RU" sz="1500" smtClean="0"/>
              <a:t>Герои ВОВ</a:t>
            </a:r>
          </a:p>
          <a:p>
            <a:r>
              <a:rPr lang="ru-RU" sz="1500" smtClean="0"/>
              <a:t>Первый раз на подиуме</a:t>
            </a:r>
          </a:p>
          <a:p>
            <a:r>
              <a:rPr lang="ru-RU" sz="1500" smtClean="0"/>
              <a:t>Этюд «Весна»</a:t>
            </a:r>
          </a:p>
          <a:p>
            <a:r>
              <a:rPr lang="ru-RU" sz="1500" smtClean="0"/>
              <a:t>Этюд «Цветы»</a:t>
            </a:r>
          </a:p>
          <a:p>
            <a:r>
              <a:rPr lang="ru-RU" sz="1500" smtClean="0"/>
              <a:t>Фильм о нас</a:t>
            </a:r>
          </a:p>
          <a:p>
            <a:r>
              <a:rPr lang="ru-RU" sz="1500" smtClean="0"/>
              <a:t>Поздравление с 8 Марта</a:t>
            </a:r>
          </a:p>
          <a:p>
            <a:r>
              <a:rPr lang="ru-RU" sz="1500" smtClean="0"/>
              <a:t>Поздравление к Дню матери</a:t>
            </a:r>
          </a:p>
          <a:p>
            <a:r>
              <a:rPr lang="ru-RU" sz="1500" smtClean="0"/>
              <a:t>Поздравление к 23 Февраля</a:t>
            </a:r>
          </a:p>
          <a:p>
            <a:r>
              <a:rPr lang="ru-RU" sz="1500" smtClean="0"/>
              <a:t>О волонтёрском движении в селе Плеханово</a:t>
            </a:r>
          </a:p>
          <a:p>
            <a:r>
              <a:rPr lang="ru-RU" sz="1500" smtClean="0"/>
              <a:t>Твори добро</a:t>
            </a:r>
          </a:p>
          <a:p>
            <a:endParaRPr lang="ru-RU" sz="15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7197286"/>
              </p:ext>
            </p:extLst>
          </p:nvPr>
        </p:nvGraphicFramePr>
        <p:xfrm>
          <a:off x="3508375" y="2217738"/>
          <a:ext cx="2316725" cy="3279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Acrobat Document" r:id="rId3" imgW="5667116" imgH="8019988" progId="AcroExch.Document.11">
                  <p:embed/>
                </p:oleObj>
              </mc:Choice>
              <mc:Fallback>
                <p:oleObj name="Acrobat Document" r:id="rId3" imgW="5667116" imgH="801998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08375" y="2217738"/>
                        <a:ext cx="2316725" cy="3279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24" y="857250"/>
            <a:ext cx="3814676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068" y="857250"/>
            <a:ext cx="36372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9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30157218"/>
              </p:ext>
            </p:extLst>
          </p:nvPr>
        </p:nvGraphicFramePr>
        <p:xfrm>
          <a:off x="627320" y="593468"/>
          <a:ext cx="3700132" cy="5237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Acrobat Document" r:id="rId3" imgW="5667116" imgH="8019988" progId="AcroExch.Document.11">
                  <p:embed/>
                </p:oleObj>
              </mc:Choice>
              <mc:Fallback>
                <p:oleObj name="Acrobat Document" r:id="rId3" imgW="5667116" imgH="801998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7320" y="593468"/>
                        <a:ext cx="3700132" cy="5237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0892751"/>
              </p:ext>
            </p:extLst>
          </p:nvPr>
        </p:nvGraphicFramePr>
        <p:xfrm>
          <a:off x="4476308" y="593468"/>
          <a:ext cx="3932976" cy="5565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Acrobat Document" r:id="rId5" imgW="5667116" imgH="8019988" progId="AcroExch.Document.11">
                  <p:embed/>
                </p:oleObj>
              </mc:Choice>
              <mc:Fallback>
                <p:oleObj name="Acrobat Document" r:id="rId5" imgW="5667116" imgH="801998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76308" y="593468"/>
                        <a:ext cx="3932976" cy="5565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477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553" y="606056"/>
            <a:ext cx="4268124" cy="2885846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381309"/>
              </p:ext>
            </p:extLst>
          </p:nvPr>
        </p:nvGraphicFramePr>
        <p:xfrm>
          <a:off x="4827181" y="595709"/>
          <a:ext cx="4093535" cy="5792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Acrobat Document" r:id="rId4" imgW="5667116" imgH="8019988" progId="AcroExch.Document.11">
                  <p:embed/>
                </p:oleObj>
              </mc:Choice>
              <mc:Fallback>
                <p:oleObj name="Acrobat Document" r:id="rId4" imgW="5667116" imgH="801998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27181" y="595709"/>
                        <a:ext cx="4093535" cy="57923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191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797003"/>
              </p:ext>
            </p:extLst>
          </p:nvPr>
        </p:nvGraphicFramePr>
        <p:xfrm>
          <a:off x="956931" y="2408211"/>
          <a:ext cx="2757229" cy="3902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Acrobat Document" r:id="rId3" imgW="5667116" imgH="8019988" progId="AcroExch.Document.11">
                  <p:embed/>
                </p:oleObj>
              </mc:Choice>
              <mc:Fallback>
                <p:oleObj name="Acrobat Document" r:id="rId3" imgW="5667116" imgH="801998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6931" y="2408211"/>
                        <a:ext cx="2757229" cy="39028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2076" y="381601"/>
            <a:ext cx="4397564" cy="592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6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117" y="570914"/>
            <a:ext cx="8091376" cy="574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5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953" y="1456659"/>
            <a:ext cx="4020083" cy="525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 descr="http://shkola1.edu.ru/_nw/7/2791013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0148" y="4800598"/>
            <a:ext cx="3804363" cy="190854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3915"/>
            <a:ext cx="9144000" cy="1095154"/>
          </a:xfrm>
          <a:solidFill>
            <a:srgbClr val="F3E9E8"/>
          </a:solidFill>
        </p:spPr>
        <p:txBody>
          <a:bodyPr>
            <a:normAutofit fontScale="90000"/>
          </a:bodyPr>
          <a:lstStyle/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Участие в литературных конкурсах  (видео художественного чтения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91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41" y="1520455"/>
            <a:ext cx="7735398" cy="516096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340" y="222112"/>
            <a:ext cx="9144000" cy="1106957"/>
          </a:xfrm>
          <a:solidFill>
            <a:srgbClr val="C7B9A6"/>
          </a:solidFill>
        </p:spPr>
        <p:txBody>
          <a:bodyPr>
            <a:normAutofit fontScale="90000"/>
          </a:bodyPr>
          <a:lstStyle/>
          <a:p>
            <a:pPr algn="l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Создание новостных видеороликов, видеорепортажей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8167" y="4302067"/>
            <a:ext cx="2119922" cy="2013673"/>
          </a:xfrm>
          <a:prstGeom prst="rect">
            <a:avLst/>
          </a:prstGeom>
        </p:spPr>
      </p:pic>
      <p:pic>
        <p:nvPicPr>
          <p:cNvPr id="1027" name="Picture 3" descr="E:\Круглый стол\IMG_644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005" y="1474678"/>
            <a:ext cx="6452162" cy="4841062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17353"/>
            <a:ext cx="9143999" cy="96977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265113" algn="l"/>
            <a:r>
              <a:rPr lang="ru-RU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Обучение журналистике</a:t>
            </a:r>
            <a:endParaRPr lang="ru-RU" sz="3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87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25302" y="190381"/>
            <a:ext cx="8718698" cy="969771"/>
          </a:xfrm>
          <a:prstGeom prst="rect">
            <a:avLst/>
          </a:prstGeom>
          <a:solidFill>
            <a:srgbClr val="BDC9D9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8612188" algn="l"/>
              </a:tabLst>
            </a:pP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0382"/>
            <a:ext cx="8718698" cy="969771"/>
          </a:xfrm>
          <a:solidFill>
            <a:srgbClr val="BDC9D9"/>
          </a:solidFill>
        </p:spPr>
        <p:txBody>
          <a:bodyPr>
            <a:normAutofit fontScale="90000"/>
          </a:bodyPr>
          <a:lstStyle/>
          <a:p>
            <a:pPr>
              <a:tabLst>
                <a:tab pos="8612188" algn="l"/>
              </a:tabLst>
            </a:pP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Буктрейлер по книге </a:t>
            </a:r>
            <a:b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«Роковая полночь»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108" y="1340907"/>
            <a:ext cx="6878590" cy="5158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767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374" y="1105785"/>
            <a:ext cx="7199252" cy="54482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32745"/>
            <a:ext cx="9144000" cy="68165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361950" algn="l"/>
            <a:r>
              <a:rPr lang="ru-RU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Создание смысловых </a:t>
            </a:r>
            <a:r>
              <a:rPr lang="ru-RU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фотографий</a:t>
            </a:r>
            <a:endParaRPr lang="ru-RU" sz="3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69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58775"/>
            <a:ext cx="9144000" cy="1293813"/>
          </a:xfrm>
          <a:solidFill>
            <a:srgbClr val="DEC6D4"/>
          </a:solidFill>
        </p:spPr>
        <p:txBody>
          <a:bodyPr>
            <a:normAutofit/>
          </a:bodyPr>
          <a:lstStyle/>
          <a:p>
            <a:pPr marL="361950" algn="l"/>
            <a:r>
              <a:rPr lang="ru-RU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Поздравительные </a:t>
            </a:r>
            <a:br>
              <a:rPr lang="ru-RU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видеоролики</a:t>
            </a:r>
            <a:endParaRPr lang="ru-RU" sz="3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1818" y="1837659"/>
            <a:ext cx="5535603" cy="292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73243" y="3732027"/>
            <a:ext cx="5544220" cy="278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03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275" y="1534619"/>
            <a:ext cx="7495954" cy="500120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296540"/>
            <a:ext cx="9144000" cy="1021897"/>
          </a:xfrm>
          <a:solidFill>
            <a:srgbClr val="E1CEAE"/>
          </a:solidFill>
        </p:spPr>
        <p:txBody>
          <a:bodyPr>
            <a:normAutofit fontScale="90000"/>
          </a:bodyPr>
          <a:lstStyle/>
          <a:p>
            <a:r>
              <a:rPr lang="ru-RU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Награды за  медиа победы на </a:t>
            </a:r>
            <a:r>
              <a:rPr lang="ru-RU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студии  </a:t>
            </a:r>
            <a:r>
              <a:rPr lang="ru-RU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«Край-ТВ</a:t>
            </a:r>
            <a:r>
              <a:rPr lang="ru-RU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» </a:t>
            </a:r>
            <a:endParaRPr lang="ru-RU" sz="3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13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761</TotalTime>
  <Words>214</Words>
  <Application>Microsoft Office PowerPoint</Application>
  <PresentationFormat>Экран (4:3)</PresentationFormat>
  <Paragraphs>54</Paragraphs>
  <Slides>28</Slides>
  <Notes>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След самолета</vt:lpstr>
      <vt:lpstr>Acrobat Document</vt:lpstr>
      <vt:lpstr>ДОСТИЖЕНИЕ КАЧЕСТВЕННЫХ РЕЗУЛЬТАТОВ ОБУЧЕНИЯ ЧЕРЕЗ ИСПОЛЬЗОВАНИЕ МЕДИАТЕХНОЛОГИЙ,  ПРОФЕССИОНАЛЬНЫЕ И СОЦИАЛЬНЫЕ ПРАКТИКИ </vt:lpstr>
      <vt:lpstr>Первые видеоролики</vt:lpstr>
      <vt:lpstr>Участие в литературных конкурсах  (видео художественного чтения)</vt:lpstr>
      <vt:lpstr>Создание новостных видеороликов, видеорепортажей.</vt:lpstr>
      <vt:lpstr>Обучение журналистике</vt:lpstr>
      <vt:lpstr>Буктрейлер по книге  «Роковая полночь»</vt:lpstr>
      <vt:lpstr>Создание смысловых фотографий</vt:lpstr>
      <vt:lpstr>Поздравительные  видеоролики</vt:lpstr>
      <vt:lpstr>Награды за  медиа победы на студии  «Край-ТВ» </vt:lpstr>
      <vt:lpstr>Озвучивание роликов</vt:lpstr>
      <vt:lpstr>Презентация PowerPoint</vt:lpstr>
      <vt:lpstr>Актёрское мастерство</vt:lpstr>
      <vt:lpstr>Музыкальные клипы</vt:lpstr>
      <vt:lpstr>Научно-исследовательская Деятельность</vt:lpstr>
      <vt:lpstr>Презентация PowerPoint</vt:lpstr>
      <vt:lpstr>Подготовка к съемкам видеоролика «Улицы села Плеханово»</vt:lpstr>
      <vt:lpstr>Проведение мастер-классов по применению медиа технологий: </vt:lpstr>
      <vt:lpstr>Презентация PowerPoint</vt:lpstr>
      <vt:lpstr>Презентация PowerPoint</vt:lpstr>
      <vt:lpstr>Презентация PowerPoint</vt:lpstr>
      <vt:lpstr>Презентация PowerPoint</vt:lpstr>
      <vt:lpstr>Монтаж видеоролика,  озвучивание</vt:lpstr>
      <vt:lpstr>Наши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HP</cp:lastModifiedBy>
  <cp:revision>45</cp:revision>
  <dcterms:created xsi:type="dcterms:W3CDTF">2018-12-12T13:55:06Z</dcterms:created>
  <dcterms:modified xsi:type="dcterms:W3CDTF">2020-04-24T15:21:24Z</dcterms:modified>
</cp:coreProperties>
</file>